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Adding a Bullet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Find the bullet slide layout</a:t>
            </a:r>
          </a:p>
        </p:txBody>
      </p:sp>
      <p:pic>
        <p:nvPicPr>
          <p:cNvPr id="4" name="Picture 3" descr="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4319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Adding a Bullet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Find the bullet slide layout</a:t>
            </a:r>
          </a:p>
        </p:txBody>
      </p:sp>
      <p:pic>
        <p:nvPicPr>
          <p:cNvPr id="4" name="Picture 3" descr="imag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438174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Adding a Bullet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Find the bullet slide layout</a:t>
            </a:r>
          </a:p>
        </p:txBody>
      </p:sp>
      <p:pic>
        <p:nvPicPr>
          <p:cNvPr id="4" name="Picture 3" descr="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5479114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Adding a Bullet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Find the bullet slide layout</a:t>
            </a:r>
          </a:p>
        </p:txBody>
      </p:sp>
      <p:pic>
        <p:nvPicPr>
          <p:cNvPr id="4" name="Picture 3" descr="image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4384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Adding a Bullet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Find the bullet slide layout</a:t>
            </a:r>
          </a:p>
        </p:txBody>
      </p:sp>
      <p:pic>
        <p:nvPicPr>
          <p:cNvPr id="4" name="Picture 3" descr="image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5478344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